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21607463" cy="28803600"/>
  <p:notesSz cx="6858000" cy="9144000"/>
  <p:defaultTextStyle>
    <a:defPPr>
      <a:defRPr lang="es-ES"/>
    </a:defPPr>
    <a:lvl1pPr marL="0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1pPr>
    <a:lvl2pPr marL="1440271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2pPr>
    <a:lvl3pPr marL="2880543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3pPr>
    <a:lvl4pPr marL="4320814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4pPr>
    <a:lvl5pPr marL="5761086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5pPr>
    <a:lvl6pPr marL="7201357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6pPr>
    <a:lvl7pPr marL="8641629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7pPr>
    <a:lvl8pPr marL="10081900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8pPr>
    <a:lvl9pPr marL="11522172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072">
          <p15:clr>
            <a:srgbClr val="A4A3A4"/>
          </p15:clr>
        </p15:guide>
        <p15:guide id="2" pos="68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E69527"/>
    <a:srgbClr val="7A0C28"/>
    <a:srgbClr val="7A0D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77" autoAdjust="0"/>
    <p:restoredTop sz="94619"/>
  </p:normalViewPr>
  <p:slideViewPr>
    <p:cSldViewPr snapToGrid="0" snapToObjects="1">
      <p:cViewPr>
        <p:scale>
          <a:sx n="53" d="100"/>
          <a:sy n="53" d="100"/>
        </p:scale>
        <p:origin x="1336" y="152"/>
      </p:cViewPr>
      <p:guideLst>
        <p:guide orient="horz" pos="9072"/>
        <p:guide pos="68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20560" y="8947787"/>
            <a:ext cx="18366344" cy="617410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41120" y="16322040"/>
            <a:ext cx="15125224" cy="73609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402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880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3208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761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2013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6416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081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5221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5821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7752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017787" y="4847277"/>
            <a:ext cx="11486467" cy="10321956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2554633" y="4847277"/>
            <a:ext cx="34103028" cy="10321956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0901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1137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06840" y="18508982"/>
            <a:ext cx="18366344" cy="5720715"/>
          </a:xfrm>
        </p:spPr>
        <p:txBody>
          <a:bodyPr anchor="t"/>
          <a:lstStyle>
            <a:lvl1pPr algn="l">
              <a:defRPr sz="126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706840" y="12208197"/>
            <a:ext cx="18366344" cy="6300785"/>
          </a:xfrm>
        </p:spPr>
        <p:txBody>
          <a:bodyPr anchor="b"/>
          <a:lstStyle>
            <a:lvl1pPr marL="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1pPr>
            <a:lvl2pPr marL="1440271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2pPr>
            <a:lvl3pPr marL="2880543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3pPr>
            <a:lvl4pPr marL="4320814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4pPr>
            <a:lvl5pPr marL="5761086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5pPr>
            <a:lvl6pPr marL="7201357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6pPr>
            <a:lvl7pPr marL="8641629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7pPr>
            <a:lvl8pPr marL="10081900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8pPr>
            <a:lvl9pPr marL="11522172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6437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2554634" y="28230197"/>
            <a:ext cx="22792872" cy="79836645"/>
          </a:xfrm>
        </p:spPr>
        <p:txBody>
          <a:bodyPr/>
          <a:lstStyle>
            <a:lvl1pPr>
              <a:defRPr sz="8800"/>
            </a:lvl1pPr>
            <a:lvl2pPr>
              <a:defRPr sz="7600"/>
            </a:lvl2pPr>
            <a:lvl3pPr>
              <a:defRPr sz="6300"/>
            </a:lvl3pPr>
            <a:lvl4pPr>
              <a:defRPr sz="5700"/>
            </a:lvl4pPr>
            <a:lvl5pPr>
              <a:defRPr sz="5700"/>
            </a:lvl5pPr>
            <a:lvl6pPr>
              <a:defRPr sz="5700"/>
            </a:lvl6pPr>
            <a:lvl7pPr>
              <a:defRPr sz="5700"/>
            </a:lvl7pPr>
            <a:lvl8pPr>
              <a:defRPr sz="5700"/>
            </a:lvl8pPr>
            <a:lvl9pPr>
              <a:defRPr sz="57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25707631" y="28230197"/>
            <a:ext cx="22796623" cy="79836645"/>
          </a:xfrm>
        </p:spPr>
        <p:txBody>
          <a:bodyPr/>
          <a:lstStyle>
            <a:lvl1pPr>
              <a:defRPr sz="8800"/>
            </a:lvl1pPr>
            <a:lvl2pPr>
              <a:defRPr sz="7600"/>
            </a:lvl2pPr>
            <a:lvl3pPr>
              <a:defRPr sz="6300"/>
            </a:lvl3pPr>
            <a:lvl4pPr>
              <a:defRPr sz="5700"/>
            </a:lvl4pPr>
            <a:lvl5pPr>
              <a:defRPr sz="5700"/>
            </a:lvl5pPr>
            <a:lvl6pPr>
              <a:defRPr sz="5700"/>
            </a:lvl6pPr>
            <a:lvl7pPr>
              <a:defRPr sz="5700"/>
            </a:lvl7pPr>
            <a:lvl8pPr>
              <a:defRPr sz="5700"/>
            </a:lvl8pPr>
            <a:lvl9pPr>
              <a:defRPr sz="57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5688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0373" y="1153480"/>
            <a:ext cx="19446717" cy="48006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080373" y="6447475"/>
            <a:ext cx="9547049" cy="2687000"/>
          </a:xfrm>
        </p:spPr>
        <p:txBody>
          <a:bodyPr anchor="b"/>
          <a:lstStyle>
            <a:lvl1pPr marL="0" indent="0">
              <a:buNone/>
              <a:defRPr sz="7600" b="1"/>
            </a:lvl1pPr>
            <a:lvl2pPr marL="1440271" indent="0">
              <a:buNone/>
              <a:defRPr sz="6300" b="1"/>
            </a:lvl2pPr>
            <a:lvl3pPr marL="2880543" indent="0">
              <a:buNone/>
              <a:defRPr sz="5700" b="1"/>
            </a:lvl3pPr>
            <a:lvl4pPr marL="4320814" indent="0">
              <a:buNone/>
              <a:defRPr sz="5000" b="1"/>
            </a:lvl4pPr>
            <a:lvl5pPr marL="5761086" indent="0">
              <a:buNone/>
              <a:defRPr sz="5000" b="1"/>
            </a:lvl5pPr>
            <a:lvl6pPr marL="7201357" indent="0">
              <a:buNone/>
              <a:defRPr sz="5000" b="1"/>
            </a:lvl6pPr>
            <a:lvl7pPr marL="8641629" indent="0">
              <a:buNone/>
              <a:defRPr sz="5000" b="1"/>
            </a:lvl7pPr>
            <a:lvl8pPr marL="10081900" indent="0">
              <a:buNone/>
              <a:defRPr sz="5000" b="1"/>
            </a:lvl8pPr>
            <a:lvl9pPr marL="11522172" indent="0">
              <a:buNone/>
              <a:defRPr sz="50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1080373" y="9134475"/>
            <a:ext cx="9547049" cy="16595410"/>
          </a:xfrm>
        </p:spPr>
        <p:txBody>
          <a:bodyPr/>
          <a:lstStyle>
            <a:lvl1pPr>
              <a:defRPr sz="7600"/>
            </a:lvl1pPr>
            <a:lvl2pPr>
              <a:defRPr sz="6300"/>
            </a:lvl2pPr>
            <a:lvl3pPr>
              <a:defRPr sz="5700"/>
            </a:lvl3pPr>
            <a:lvl4pPr>
              <a:defRPr sz="5000"/>
            </a:lvl4pPr>
            <a:lvl5pPr>
              <a:defRPr sz="5000"/>
            </a:lvl5pPr>
            <a:lvl6pPr>
              <a:defRPr sz="5000"/>
            </a:lvl6pPr>
            <a:lvl7pPr>
              <a:defRPr sz="5000"/>
            </a:lvl7pPr>
            <a:lvl8pPr>
              <a:defRPr sz="5000"/>
            </a:lvl8pPr>
            <a:lvl9pPr>
              <a:defRPr sz="5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10976292" y="6447475"/>
            <a:ext cx="9550799" cy="2687000"/>
          </a:xfrm>
        </p:spPr>
        <p:txBody>
          <a:bodyPr anchor="b"/>
          <a:lstStyle>
            <a:lvl1pPr marL="0" indent="0">
              <a:buNone/>
              <a:defRPr sz="7600" b="1"/>
            </a:lvl1pPr>
            <a:lvl2pPr marL="1440271" indent="0">
              <a:buNone/>
              <a:defRPr sz="6300" b="1"/>
            </a:lvl2pPr>
            <a:lvl3pPr marL="2880543" indent="0">
              <a:buNone/>
              <a:defRPr sz="5700" b="1"/>
            </a:lvl3pPr>
            <a:lvl4pPr marL="4320814" indent="0">
              <a:buNone/>
              <a:defRPr sz="5000" b="1"/>
            </a:lvl4pPr>
            <a:lvl5pPr marL="5761086" indent="0">
              <a:buNone/>
              <a:defRPr sz="5000" b="1"/>
            </a:lvl5pPr>
            <a:lvl6pPr marL="7201357" indent="0">
              <a:buNone/>
              <a:defRPr sz="5000" b="1"/>
            </a:lvl6pPr>
            <a:lvl7pPr marL="8641629" indent="0">
              <a:buNone/>
              <a:defRPr sz="5000" b="1"/>
            </a:lvl7pPr>
            <a:lvl8pPr marL="10081900" indent="0">
              <a:buNone/>
              <a:defRPr sz="5000" b="1"/>
            </a:lvl8pPr>
            <a:lvl9pPr marL="11522172" indent="0">
              <a:buNone/>
              <a:defRPr sz="50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10976292" y="9134475"/>
            <a:ext cx="9550799" cy="16595410"/>
          </a:xfrm>
        </p:spPr>
        <p:txBody>
          <a:bodyPr/>
          <a:lstStyle>
            <a:lvl1pPr>
              <a:defRPr sz="7600"/>
            </a:lvl1pPr>
            <a:lvl2pPr>
              <a:defRPr sz="6300"/>
            </a:lvl2pPr>
            <a:lvl3pPr>
              <a:defRPr sz="5700"/>
            </a:lvl3pPr>
            <a:lvl4pPr>
              <a:defRPr sz="5000"/>
            </a:lvl4pPr>
            <a:lvl5pPr>
              <a:defRPr sz="5000"/>
            </a:lvl5pPr>
            <a:lvl6pPr>
              <a:defRPr sz="5000"/>
            </a:lvl6pPr>
            <a:lvl7pPr>
              <a:defRPr sz="5000"/>
            </a:lvl7pPr>
            <a:lvl8pPr>
              <a:defRPr sz="5000"/>
            </a:lvl8pPr>
            <a:lvl9pPr>
              <a:defRPr sz="5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4228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5370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8226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0375" y="1146810"/>
            <a:ext cx="7108706" cy="4880610"/>
          </a:xfrm>
        </p:spPr>
        <p:txBody>
          <a:bodyPr anchor="b"/>
          <a:lstStyle>
            <a:lvl1pPr algn="l">
              <a:defRPr sz="63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447918" y="1146812"/>
            <a:ext cx="12079172" cy="24583075"/>
          </a:xfrm>
        </p:spPr>
        <p:txBody>
          <a:bodyPr/>
          <a:lstStyle>
            <a:lvl1pPr>
              <a:defRPr sz="10100"/>
            </a:lvl1pPr>
            <a:lvl2pPr>
              <a:defRPr sz="8800"/>
            </a:lvl2pPr>
            <a:lvl3pPr>
              <a:defRPr sz="7600"/>
            </a:lvl3pPr>
            <a:lvl4pPr>
              <a:defRPr sz="6300"/>
            </a:lvl4pPr>
            <a:lvl5pPr>
              <a:defRPr sz="6300"/>
            </a:lvl5pPr>
            <a:lvl6pPr>
              <a:defRPr sz="6300"/>
            </a:lvl6pPr>
            <a:lvl7pPr>
              <a:defRPr sz="6300"/>
            </a:lvl7pPr>
            <a:lvl8pPr>
              <a:defRPr sz="6300"/>
            </a:lvl8pPr>
            <a:lvl9pPr>
              <a:defRPr sz="63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080375" y="6027422"/>
            <a:ext cx="7108706" cy="19702465"/>
          </a:xfrm>
        </p:spPr>
        <p:txBody>
          <a:bodyPr/>
          <a:lstStyle>
            <a:lvl1pPr marL="0" indent="0">
              <a:buNone/>
              <a:defRPr sz="4400"/>
            </a:lvl1pPr>
            <a:lvl2pPr marL="1440271" indent="0">
              <a:buNone/>
              <a:defRPr sz="3800"/>
            </a:lvl2pPr>
            <a:lvl3pPr marL="2880543" indent="0">
              <a:buNone/>
              <a:defRPr sz="3200"/>
            </a:lvl3pPr>
            <a:lvl4pPr marL="4320814" indent="0">
              <a:buNone/>
              <a:defRPr sz="2800"/>
            </a:lvl4pPr>
            <a:lvl5pPr marL="5761086" indent="0">
              <a:buNone/>
              <a:defRPr sz="2800"/>
            </a:lvl5pPr>
            <a:lvl6pPr marL="7201357" indent="0">
              <a:buNone/>
              <a:defRPr sz="2800"/>
            </a:lvl6pPr>
            <a:lvl7pPr marL="8641629" indent="0">
              <a:buNone/>
              <a:defRPr sz="2800"/>
            </a:lvl7pPr>
            <a:lvl8pPr marL="10081900" indent="0">
              <a:buNone/>
              <a:defRPr sz="2800"/>
            </a:lvl8pPr>
            <a:lvl9pPr marL="11522172" indent="0">
              <a:buNone/>
              <a:defRPr sz="2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9846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35214" y="20162520"/>
            <a:ext cx="12964478" cy="2380300"/>
          </a:xfrm>
        </p:spPr>
        <p:txBody>
          <a:bodyPr anchor="b"/>
          <a:lstStyle>
            <a:lvl1pPr algn="l">
              <a:defRPr sz="63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235214" y="2573655"/>
            <a:ext cx="12964478" cy="17282160"/>
          </a:xfrm>
        </p:spPr>
        <p:txBody>
          <a:bodyPr/>
          <a:lstStyle>
            <a:lvl1pPr marL="0" indent="0">
              <a:buNone/>
              <a:defRPr sz="10100"/>
            </a:lvl1pPr>
            <a:lvl2pPr marL="1440271" indent="0">
              <a:buNone/>
              <a:defRPr sz="8800"/>
            </a:lvl2pPr>
            <a:lvl3pPr marL="2880543" indent="0">
              <a:buNone/>
              <a:defRPr sz="7600"/>
            </a:lvl3pPr>
            <a:lvl4pPr marL="4320814" indent="0">
              <a:buNone/>
              <a:defRPr sz="6300"/>
            </a:lvl4pPr>
            <a:lvl5pPr marL="5761086" indent="0">
              <a:buNone/>
              <a:defRPr sz="6300"/>
            </a:lvl5pPr>
            <a:lvl6pPr marL="7201357" indent="0">
              <a:buNone/>
              <a:defRPr sz="6300"/>
            </a:lvl6pPr>
            <a:lvl7pPr marL="8641629" indent="0">
              <a:buNone/>
              <a:defRPr sz="6300"/>
            </a:lvl7pPr>
            <a:lvl8pPr marL="10081900" indent="0">
              <a:buNone/>
              <a:defRPr sz="6300"/>
            </a:lvl8pPr>
            <a:lvl9pPr marL="11522172" indent="0">
              <a:buNone/>
              <a:defRPr sz="63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235214" y="22542820"/>
            <a:ext cx="12964478" cy="3380420"/>
          </a:xfrm>
        </p:spPr>
        <p:txBody>
          <a:bodyPr/>
          <a:lstStyle>
            <a:lvl1pPr marL="0" indent="0">
              <a:buNone/>
              <a:defRPr sz="4400"/>
            </a:lvl1pPr>
            <a:lvl2pPr marL="1440271" indent="0">
              <a:buNone/>
              <a:defRPr sz="3800"/>
            </a:lvl2pPr>
            <a:lvl3pPr marL="2880543" indent="0">
              <a:buNone/>
              <a:defRPr sz="3200"/>
            </a:lvl3pPr>
            <a:lvl4pPr marL="4320814" indent="0">
              <a:buNone/>
              <a:defRPr sz="2800"/>
            </a:lvl4pPr>
            <a:lvl5pPr marL="5761086" indent="0">
              <a:buNone/>
              <a:defRPr sz="2800"/>
            </a:lvl5pPr>
            <a:lvl6pPr marL="7201357" indent="0">
              <a:buNone/>
              <a:defRPr sz="2800"/>
            </a:lvl6pPr>
            <a:lvl7pPr marL="8641629" indent="0">
              <a:buNone/>
              <a:defRPr sz="2800"/>
            </a:lvl7pPr>
            <a:lvl8pPr marL="10081900" indent="0">
              <a:buNone/>
              <a:defRPr sz="2800"/>
            </a:lvl8pPr>
            <a:lvl9pPr marL="11522172" indent="0">
              <a:buNone/>
              <a:defRPr sz="2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9365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1080373" y="1153480"/>
            <a:ext cx="19446717" cy="4800600"/>
          </a:xfrm>
          <a:prstGeom prst="rect">
            <a:avLst/>
          </a:prstGeom>
        </p:spPr>
        <p:txBody>
          <a:bodyPr vert="horz" lIns="288054" tIns="144027" rIns="288054" bIns="144027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080373" y="6720842"/>
            <a:ext cx="19446717" cy="19009045"/>
          </a:xfrm>
          <a:prstGeom prst="rect">
            <a:avLst/>
          </a:prstGeom>
        </p:spPr>
        <p:txBody>
          <a:bodyPr vert="horz" lIns="288054" tIns="144027" rIns="288054" bIns="144027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1080373" y="26696672"/>
            <a:ext cx="5041741" cy="1533525"/>
          </a:xfrm>
          <a:prstGeom prst="rect">
            <a:avLst/>
          </a:prstGeom>
        </p:spPr>
        <p:txBody>
          <a:bodyPr vert="horz" lIns="288054" tIns="144027" rIns="288054" bIns="144027" rtlCol="0" anchor="ctr"/>
          <a:lstStyle>
            <a:lvl1pPr algn="l">
              <a:defRPr sz="3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7382550" y="26696672"/>
            <a:ext cx="6842363" cy="1533525"/>
          </a:xfrm>
          <a:prstGeom prst="rect">
            <a:avLst/>
          </a:prstGeom>
        </p:spPr>
        <p:txBody>
          <a:bodyPr vert="horz" lIns="288054" tIns="144027" rIns="288054" bIns="144027" rtlCol="0" anchor="ctr"/>
          <a:lstStyle>
            <a:lvl1pPr algn="ctr">
              <a:defRPr sz="3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5485349" y="26696672"/>
            <a:ext cx="5041741" cy="1533525"/>
          </a:xfrm>
          <a:prstGeom prst="rect">
            <a:avLst/>
          </a:prstGeom>
        </p:spPr>
        <p:txBody>
          <a:bodyPr vert="horz" lIns="288054" tIns="144027" rIns="288054" bIns="144027" rtlCol="0" anchor="ctr"/>
          <a:lstStyle>
            <a:lvl1pPr algn="r">
              <a:defRPr sz="3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9658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40271" rtl="0" eaLnBrk="1" latinLnBrk="0" hangingPunct="1">
        <a:spcBef>
          <a:spcPct val="0"/>
        </a:spcBef>
        <a:buNone/>
        <a:defRPr sz="13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80204" indent="-1080204" algn="l" defTabSz="1440271" rtl="0" eaLnBrk="1" latinLnBrk="0" hangingPunct="1">
        <a:spcBef>
          <a:spcPct val="20000"/>
        </a:spcBef>
        <a:buFont typeface="Arial"/>
        <a:buChar char="•"/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340441" indent="-900170" algn="l" defTabSz="1440271" rtl="0" eaLnBrk="1" latinLnBrk="0" hangingPunct="1">
        <a:spcBef>
          <a:spcPct val="20000"/>
        </a:spcBef>
        <a:buFont typeface="Arial"/>
        <a:buChar char="–"/>
        <a:defRPr sz="8800" kern="1200">
          <a:solidFill>
            <a:schemeClr val="tx1"/>
          </a:solidFill>
          <a:latin typeface="+mn-lt"/>
          <a:ea typeface="+mn-ea"/>
          <a:cs typeface="+mn-cs"/>
        </a:defRPr>
      </a:lvl2pPr>
      <a:lvl3pPr marL="3600679" indent="-720136" algn="l" defTabSz="1440271" rtl="0" eaLnBrk="1" latinLnBrk="0" hangingPunct="1">
        <a:spcBef>
          <a:spcPct val="20000"/>
        </a:spcBef>
        <a:buFont typeface="Arial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3pPr>
      <a:lvl4pPr marL="5040950" indent="-720136" algn="l" defTabSz="1440271" rtl="0" eaLnBrk="1" latinLnBrk="0" hangingPunct="1">
        <a:spcBef>
          <a:spcPct val="20000"/>
        </a:spcBef>
        <a:buFont typeface="Arial"/>
        <a:buChar char="–"/>
        <a:defRPr sz="6300" kern="1200">
          <a:solidFill>
            <a:schemeClr val="tx1"/>
          </a:solidFill>
          <a:latin typeface="+mn-lt"/>
          <a:ea typeface="+mn-ea"/>
          <a:cs typeface="+mn-cs"/>
        </a:defRPr>
      </a:lvl4pPr>
      <a:lvl5pPr marL="6481221" indent="-720136" algn="l" defTabSz="1440271" rtl="0" eaLnBrk="1" latinLnBrk="0" hangingPunct="1">
        <a:spcBef>
          <a:spcPct val="20000"/>
        </a:spcBef>
        <a:buFont typeface="Arial"/>
        <a:buChar char="»"/>
        <a:defRPr sz="6300" kern="1200">
          <a:solidFill>
            <a:schemeClr val="tx1"/>
          </a:solidFill>
          <a:latin typeface="+mn-lt"/>
          <a:ea typeface="+mn-ea"/>
          <a:cs typeface="+mn-cs"/>
        </a:defRPr>
      </a:lvl5pPr>
      <a:lvl6pPr marL="7921493" indent="-720136" algn="l" defTabSz="1440271" rtl="0" eaLnBrk="1" latinLnBrk="0" hangingPunct="1">
        <a:spcBef>
          <a:spcPct val="20000"/>
        </a:spcBef>
        <a:buFont typeface="Arial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6pPr>
      <a:lvl7pPr marL="9361764" indent="-720136" algn="l" defTabSz="1440271" rtl="0" eaLnBrk="1" latinLnBrk="0" hangingPunct="1">
        <a:spcBef>
          <a:spcPct val="20000"/>
        </a:spcBef>
        <a:buFont typeface="Arial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7pPr>
      <a:lvl8pPr marL="10802036" indent="-720136" algn="l" defTabSz="1440271" rtl="0" eaLnBrk="1" latinLnBrk="0" hangingPunct="1">
        <a:spcBef>
          <a:spcPct val="20000"/>
        </a:spcBef>
        <a:buFont typeface="Arial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8pPr>
      <a:lvl9pPr marL="12242307" indent="-720136" algn="l" defTabSz="1440271" rtl="0" eaLnBrk="1" latinLnBrk="0" hangingPunct="1">
        <a:spcBef>
          <a:spcPct val="20000"/>
        </a:spcBef>
        <a:buFont typeface="Arial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1pPr>
      <a:lvl2pPr marL="1440271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2pPr>
      <a:lvl3pPr marL="2880543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4320814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4pPr>
      <a:lvl5pPr marL="5761086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5pPr>
      <a:lvl6pPr marL="7201357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6pPr>
      <a:lvl7pPr marL="8641629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7pPr>
      <a:lvl8pPr marL="10081900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8pPr>
      <a:lvl9pPr marL="11522172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Imagen 36" descr="IMAGENES-03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53" r="5926"/>
          <a:stretch/>
        </p:blipFill>
        <p:spPr>
          <a:xfrm>
            <a:off x="4996270" y="1078136"/>
            <a:ext cx="16425864" cy="10652281"/>
          </a:xfrm>
          <a:prstGeom prst="rect">
            <a:avLst/>
          </a:prstGeom>
        </p:spPr>
      </p:pic>
      <p:sp>
        <p:nvSpPr>
          <p:cNvPr id="62" name="Rectángulo 61"/>
          <p:cNvSpPr/>
          <p:nvPr/>
        </p:nvSpPr>
        <p:spPr>
          <a:xfrm>
            <a:off x="-35177" y="23070096"/>
            <a:ext cx="10584401" cy="5733504"/>
          </a:xfrm>
          <a:prstGeom prst="rect">
            <a:avLst/>
          </a:prstGeom>
          <a:solidFill>
            <a:srgbClr val="7A0D2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Rectángulo 5"/>
          <p:cNvSpPr/>
          <p:nvPr/>
        </p:nvSpPr>
        <p:spPr>
          <a:xfrm>
            <a:off x="-35177" y="11068932"/>
            <a:ext cx="14188104" cy="4327895"/>
          </a:xfrm>
          <a:prstGeom prst="rect">
            <a:avLst/>
          </a:prstGeom>
          <a:solidFill>
            <a:srgbClr val="7A0D2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CuadroTexto 15"/>
          <p:cNvSpPr txBox="1"/>
          <p:nvPr/>
        </p:nvSpPr>
        <p:spPr>
          <a:xfrm>
            <a:off x="156992" y="24677599"/>
            <a:ext cx="1087352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Lorem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ipsum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dolor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sit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amet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,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consectetuer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adipiscing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elit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, sed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diam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nonummy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nibh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euismod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tincidunt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Lorem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ipsum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dolor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sit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amet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,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consectetuer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adipiscing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elit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, sed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diam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nonummy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nibh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euismod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tincidunt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ut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laoreet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dolore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magna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aliquam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.</a:t>
            </a:r>
          </a:p>
          <a:p>
            <a:pPr algn="just"/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Lorem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ipsum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dolor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sit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amet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,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consectetuer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adipiscing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elit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, sed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diam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nonummy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nibh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euismod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tincidunt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Lorem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ipsum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dolor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sit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amet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,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consectetuer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adipiscing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elit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, sed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diam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nonummy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nibh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euismod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tincidunt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ut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laoreet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dolore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 magna </a:t>
            </a:r>
            <a:r>
              <a:rPr lang="es-ES" sz="2400" b="1" dirty="0" err="1">
                <a:solidFill>
                  <a:srgbClr val="FFFFFF"/>
                </a:solidFill>
                <a:latin typeface="Helvetica Light"/>
                <a:cs typeface="Helvetica Light"/>
              </a:rPr>
              <a:t>aliquam</a:t>
            </a:r>
            <a:r>
              <a:rPr lang="es-ES" sz="2400" b="1" dirty="0">
                <a:solidFill>
                  <a:srgbClr val="FFFFFF"/>
                </a:solidFill>
                <a:latin typeface="Helvetica Light"/>
                <a:cs typeface="Helvetica Light"/>
              </a:rPr>
              <a:t>.</a:t>
            </a:r>
          </a:p>
          <a:p>
            <a:pPr algn="just"/>
            <a:endParaRPr lang="es-ES" sz="2400" b="1" dirty="0">
              <a:solidFill>
                <a:srgbClr val="FFFFFF"/>
              </a:solidFill>
              <a:latin typeface="Helvetica Light"/>
              <a:cs typeface="Helvetica Light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156992" y="23279904"/>
            <a:ext cx="53848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5400" b="1" spc="-150" dirty="0">
                <a:solidFill>
                  <a:srgbClr val="FFFFFF"/>
                </a:solidFill>
                <a:latin typeface="Helvetica Light"/>
                <a:cs typeface="Helvetica Light"/>
              </a:rPr>
              <a:t>CONCLUSIONES</a:t>
            </a:r>
          </a:p>
        </p:txBody>
      </p:sp>
      <p:sp>
        <p:nvSpPr>
          <p:cNvPr id="29" name="CuadroTexto 28"/>
          <p:cNvSpPr txBox="1"/>
          <p:nvPr/>
        </p:nvSpPr>
        <p:spPr>
          <a:xfrm>
            <a:off x="542431" y="15926108"/>
            <a:ext cx="72421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b="1" spc="-150" dirty="0">
                <a:solidFill>
                  <a:srgbClr val="800000"/>
                </a:solidFill>
                <a:latin typeface="Helvetica Light"/>
                <a:cs typeface="Helvetica Light"/>
              </a:rPr>
              <a:t>RESULTADOS</a:t>
            </a:r>
          </a:p>
        </p:txBody>
      </p:sp>
      <p:sp>
        <p:nvSpPr>
          <p:cNvPr id="31" name="CuadroTexto 30"/>
          <p:cNvSpPr txBox="1"/>
          <p:nvPr/>
        </p:nvSpPr>
        <p:spPr>
          <a:xfrm>
            <a:off x="542431" y="16740004"/>
            <a:ext cx="890767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ut </a:t>
            </a:r>
            <a:r>
              <a:rPr lang="es-ES" sz="2400" dirty="0" err="1">
                <a:latin typeface="Helvetica Light"/>
                <a:cs typeface="Helvetica Light"/>
              </a:rPr>
              <a:t>laoreet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dolore</a:t>
            </a:r>
            <a:r>
              <a:rPr lang="es-ES" sz="2400" dirty="0">
                <a:latin typeface="Helvetica Light"/>
                <a:cs typeface="Helvetica Light"/>
              </a:rPr>
              <a:t> magna </a:t>
            </a:r>
            <a:r>
              <a:rPr lang="es-ES" sz="2400" dirty="0" err="1">
                <a:latin typeface="Helvetica Light"/>
                <a:cs typeface="Helvetica Light"/>
              </a:rPr>
              <a:t>aliquam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erat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volutpat</a:t>
            </a:r>
            <a:r>
              <a:rPr lang="es-ES" sz="2400" dirty="0">
                <a:latin typeface="Helvetica Light"/>
                <a:cs typeface="Helvetica Light"/>
              </a:rPr>
              <a:t>. </a:t>
            </a:r>
          </a:p>
          <a:p>
            <a:pPr algn="just"/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ut </a:t>
            </a:r>
            <a:r>
              <a:rPr lang="es-ES" sz="2400" dirty="0" err="1">
                <a:latin typeface="Helvetica Light"/>
                <a:cs typeface="Helvetica Light"/>
              </a:rPr>
              <a:t>laoreet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dolore</a:t>
            </a:r>
            <a:r>
              <a:rPr lang="es-ES" sz="2400" dirty="0">
                <a:latin typeface="Helvetica Light"/>
                <a:cs typeface="Helvetica Light"/>
              </a:rPr>
              <a:t> magna </a:t>
            </a:r>
            <a:r>
              <a:rPr lang="es-ES" sz="2400" dirty="0" err="1">
                <a:latin typeface="Helvetica Light"/>
                <a:cs typeface="Helvetica Light"/>
              </a:rPr>
              <a:t>aliquam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erat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volutpat</a:t>
            </a:r>
            <a:r>
              <a:rPr lang="es-ES" sz="2400" dirty="0">
                <a:latin typeface="Helvetica Light"/>
                <a:cs typeface="Helvetica Light"/>
              </a:rPr>
              <a:t>. </a:t>
            </a:r>
          </a:p>
          <a:p>
            <a:pPr algn="just"/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ut </a:t>
            </a:r>
            <a:r>
              <a:rPr lang="es-ES" sz="2400" dirty="0" err="1">
                <a:latin typeface="Helvetica Light"/>
                <a:cs typeface="Helvetica Light"/>
              </a:rPr>
              <a:t>laoreet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dolore</a:t>
            </a:r>
            <a:r>
              <a:rPr lang="es-ES" sz="2400" dirty="0">
                <a:latin typeface="Helvetica Light"/>
                <a:cs typeface="Helvetica Light"/>
              </a:rPr>
              <a:t> magna </a:t>
            </a:r>
            <a:r>
              <a:rPr lang="es-ES" sz="2400" dirty="0" err="1">
                <a:latin typeface="Helvetica Light"/>
                <a:cs typeface="Helvetica Light"/>
              </a:rPr>
              <a:t>aliquam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erat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volutpat</a:t>
            </a:r>
            <a:r>
              <a:rPr lang="es-ES" sz="2400" dirty="0">
                <a:latin typeface="Helvetica Light"/>
                <a:cs typeface="Helvetica Light"/>
              </a:rPr>
              <a:t>. </a:t>
            </a:r>
          </a:p>
          <a:p>
            <a:pPr algn="just"/>
            <a:endParaRPr lang="es-ES" sz="2400" dirty="0">
              <a:latin typeface="Helvetica Light"/>
              <a:cs typeface="Helvetica Light"/>
            </a:endParaRPr>
          </a:p>
        </p:txBody>
      </p:sp>
      <p:sp>
        <p:nvSpPr>
          <p:cNvPr id="41" name="CuadroTexto 40"/>
          <p:cNvSpPr txBox="1"/>
          <p:nvPr/>
        </p:nvSpPr>
        <p:spPr>
          <a:xfrm>
            <a:off x="12138212" y="24226898"/>
            <a:ext cx="840081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5400" b="1" spc="-150" dirty="0">
                <a:latin typeface="Helvetica Light"/>
                <a:cs typeface="Helvetica Light"/>
              </a:rPr>
              <a:t>REFERENCIAS</a:t>
            </a:r>
          </a:p>
          <a:p>
            <a:pPr algn="just"/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.</a:t>
            </a:r>
          </a:p>
          <a:p>
            <a:pPr algn="just"/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.</a:t>
            </a:r>
          </a:p>
          <a:p>
            <a:pPr algn="just"/>
            <a:endParaRPr lang="es-ES" sz="2400" dirty="0">
              <a:latin typeface="Helvetica Light"/>
              <a:cs typeface="Helvetica Light"/>
            </a:endParaRPr>
          </a:p>
        </p:txBody>
      </p:sp>
      <p:sp>
        <p:nvSpPr>
          <p:cNvPr id="42" name="Rectángulo 41"/>
          <p:cNvSpPr/>
          <p:nvPr/>
        </p:nvSpPr>
        <p:spPr>
          <a:xfrm>
            <a:off x="11956875" y="17132491"/>
            <a:ext cx="8553488" cy="4962411"/>
          </a:xfrm>
          <a:prstGeom prst="rect">
            <a:avLst/>
          </a:prstGeom>
          <a:solidFill>
            <a:srgbClr val="E6952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CuadroTexto 31"/>
          <p:cNvSpPr txBox="1"/>
          <p:nvPr/>
        </p:nvSpPr>
        <p:spPr>
          <a:xfrm>
            <a:off x="12261851" y="17344801"/>
            <a:ext cx="811021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b="1" spc="-150" dirty="0">
                <a:solidFill>
                  <a:schemeClr val="bg1"/>
                </a:solidFill>
                <a:latin typeface="Helvetica Light"/>
                <a:cs typeface="Helvetica Light"/>
              </a:rPr>
              <a:t>DESCRIPCIÓN DEDATOS Y MÉTODO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12428812" y="19370214"/>
            <a:ext cx="777629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Lorem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ipsum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dolor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sit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amet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,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consectetuer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adipiscing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elit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, sed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diam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nonummy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nibh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euismod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.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Lorem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ipsum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dolor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sit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amet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,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consectetuer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adipiscing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elit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, sed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diam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nonummy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nibh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 </a:t>
            </a:r>
            <a:r>
              <a:rPr lang="es-ES" sz="2400" b="1" dirty="0" err="1">
                <a:solidFill>
                  <a:schemeClr val="bg1"/>
                </a:solidFill>
                <a:latin typeface="Helvetica Light"/>
                <a:cs typeface="Helvetica Light"/>
              </a:rPr>
              <a:t>euismod</a:t>
            </a:r>
            <a:r>
              <a:rPr lang="es-ES" sz="2400" b="1" dirty="0">
                <a:solidFill>
                  <a:schemeClr val="bg1"/>
                </a:solidFill>
                <a:latin typeface="Helvetica Light"/>
                <a:cs typeface="Helvetica Light"/>
              </a:rPr>
              <a:t>.</a:t>
            </a:r>
          </a:p>
          <a:p>
            <a:pPr algn="just"/>
            <a:endParaRPr lang="es-ES" sz="3600" dirty="0">
              <a:solidFill>
                <a:srgbClr val="FFFFFF"/>
              </a:solidFill>
              <a:latin typeface="Helvetica Light"/>
              <a:cs typeface="Helvetica Light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15738650" y="12537419"/>
            <a:ext cx="5064176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 Light"/>
                <a:cs typeface="Helvetica Light"/>
              </a:rPr>
              <a:t>.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 Light"/>
                <a:cs typeface="Helvetica Light"/>
              </a:rPr>
              <a:t>.</a:t>
            </a:r>
          </a:p>
          <a:p>
            <a:pPr algn="r"/>
            <a:endParaRPr lang="es-ES" sz="2800" dirty="0">
              <a:solidFill>
                <a:schemeClr val="tx1">
                  <a:lumMod val="50000"/>
                  <a:lumOff val="50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17199650" y="11550907"/>
            <a:ext cx="3339376" cy="923330"/>
          </a:xfrm>
          <a:prstGeom prst="rect">
            <a:avLst/>
          </a:prstGeom>
          <a:noFill/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none" rtlCol="0">
            <a:spAutoFit/>
          </a:bodyPr>
          <a:lstStyle/>
          <a:p>
            <a:r>
              <a:rPr lang="es-ES" sz="5400" b="1" spc="-150" dirty="0">
                <a:solidFill>
                  <a:srgbClr val="E69527"/>
                </a:solidFill>
                <a:latin typeface="Helvetica Light"/>
                <a:cs typeface="Helvetica Light"/>
              </a:rPr>
              <a:t>OBJETIVO</a:t>
            </a:r>
          </a:p>
        </p:txBody>
      </p:sp>
      <p:pic>
        <p:nvPicPr>
          <p:cNvPr id="38" name="Imagen 37" descr="IMAGENES-02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001"/>
          <a:stretch/>
        </p:blipFill>
        <p:spPr>
          <a:xfrm>
            <a:off x="10447499" y="293240"/>
            <a:ext cx="10355327" cy="4185789"/>
          </a:xfrm>
          <a:prstGeom prst="rect">
            <a:avLst/>
          </a:prstGeom>
        </p:spPr>
      </p:pic>
      <p:sp>
        <p:nvSpPr>
          <p:cNvPr id="58" name="Triángulo isósceles 57"/>
          <p:cNvSpPr/>
          <p:nvPr/>
        </p:nvSpPr>
        <p:spPr>
          <a:xfrm rot="5400000">
            <a:off x="12728521" y="12452357"/>
            <a:ext cx="4364179" cy="1585722"/>
          </a:xfrm>
          <a:prstGeom prst="triangle">
            <a:avLst/>
          </a:prstGeom>
          <a:solidFill>
            <a:srgbClr val="7A0C2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9" name="Rectángulo 58"/>
          <p:cNvSpPr/>
          <p:nvPr/>
        </p:nvSpPr>
        <p:spPr>
          <a:xfrm rot="5400000">
            <a:off x="1213814" y="-681323"/>
            <a:ext cx="4370856" cy="5733504"/>
          </a:xfrm>
          <a:prstGeom prst="rect">
            <a:avLst/>
          </a:prstGeom>
          <a:solidFill>
            <a:srgbClr val="E6952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0" name="Triángulo isósceles 59"/>
          <p:cNvSpPr/>
          <p:nvPr/>
        </p:nvSpPr>
        <p:spPr>
          <a:xfrm rot="10800000">
            <a:off x="542432" y="4370854"/>
            <a:ext cx="5723565" cy="595674"/>
          </a:xfrm>
          <a:prstGeom prst="triangle">
            <a:avLst/>
          </a:prstGeom>
          <a:solidFill>
            <a:srgbClr val="E6952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1" name="Triángulo isósceles 60"/>
          <p:cNvSpPr/>
          <p:nvPr/>
        </p:nvSpPr>
        <p:spPr>
          <a:xfrm rot="16200000">
            <a:off x="8990243" y="19128268"/>
            <a:ext cx="5006904" cy="926363"/>
          </a:xfrm>
          <a:prstGeom prst="triangle">
            <a:avLst/>
          </a:prstGeom>
          <a:solidFill>
            <a:srgbClr val="E6952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3" name="Triángulo isósceles 62"/>
          <p:cNvSpPr/>
          <p:nvPr/>
        </p:nvSpPr>
        <p:spPr>
          <a:xfrm rot="5400000">
            <a:off x="8437235" y="25131287"/>
            <a:ext cx="5733505" cy="1560324"/>
          </a:xfrm>
          <a:prstGeom prst="triangle">
            <a:avLst/>
          </a:prstGeom>
          <a:solidFill>
            <a:srgbClr val="7A0C2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C2981F0B-CF6C-D045-88F4-5F8ECD8A1DEE}"/>
              </a:ext>
            </a:extLst>
          </p:cNvPr>
          <p:cNvSpPr txBox="1"/>
          <p:nvPr/>
        </p:nvSpPr>
        <p:spPr>
          <a:xfrm>
            <a:off x="542431" y="12091649"/>
            <a:ext cx="1399593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0" b="1" dirty="0">
                <a:solidFill>
                  <a:schemeClr val="bg1"/>
                </a:solidFill>
                <a:latin typeface="Helvetica Light"/>
                <a:cs typeface="Helvetica Light"/>
              </a:rPr>
              <a:t>TÍTULO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6FBC26D8-381D-6A4F-AE2C-66D137FABEE4}"/>
              </a:ext>
            </a:extLst>
          </p:cNvPr>
          <p:cNvSpPr txBox="1"/>
          <p:nvPr/>
        </p:nvSpPr>
        <p:spPr>
          <a:xfrm>
            <a:off x="2381057" y="13885936"/>
            <a:ext cx="97787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rgbClr val="FFFFFF"/>
                </a:solidFill>
                <a:latin typeface="Helvetica Light"/>
                <a:cs typeface="Helvetica Light"/>
              </a:rPr>
              <a:t>Nombre del editor; Revista; País</a:t>
            </a:r>
          </a:p>
        </p:txBody>
      </p:sp>
      <p:pic>
        <p:nvPicPr>
          <p:cNvPr id="28" name="Imagen 27">
            <a:extLst>
              <a:ext uri="{FF2B5EF4-FFF2-40B4-BE49-F238E27FC236}">
                <a16:creationId xmlns:a16="http://schemas.microsoft.com/office/drawing/2014/main" id="{F26AE68F-7008-7B40-B9D9-0B30439288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2490" y="5222347"/>
            <a:ext cx="1680928" cy="575603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91F78D39-1B3E-5E4A-AED9-AE2449B3281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5438" y="121343"/>
            <a:ext cx="5487608" cy="4459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4458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767</TotalTime>
  <Words>362</Words>
  <Application>Microsoft Macintosh PowerPoint</Application>
  <PresentationFormat>Personalizado</PresentationFormat>
  <Paragraphs>16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Helvetica Light</vt:lpstr>
      <vt:lpstr>Tema de Office</vt:lpstr>
      <vt:lpstr>Presentación de PowerPoint</vt:lpstr>
    </vt:vector>
  </TitlesOfParts>
  <Company>Redalyc</Company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Arianna Becerril</dc:creator>
  <cp:lastModifiedBy>Sheila Pamela Godínez Larios</cp:lastModifiedBy>
  <cp:revision>24</cp:revision>
  <dcterms:created xsi:type="dcterms:W3CDTF">2018-03-20T00:18:28Z</dcterms:created>
  <dcterms:modified xsi:type="dcterms:W3CDTF">2018-04-03T22:35:35Z</dcterms:modified>
</cp:coreProperties>
</file>